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2" r:id="rId2"/>
    <p:sldId id="261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4" r:id="rId12"/>
    <p:sldId id="275" r:id="rId13"/>
    <p:sldId id="271" r:id="rId14"/>
    <p:sldId id="272" r:id="rId15"/>
  </p:sldIdLst>
  <p:sldSz cx="8964613" cy="60594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5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gif>
</file>

<file path=ppt/media/image13.gi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2346" y="991680"/>
            <a:ext cx="7619921" cy="2109600"/>
          </a:xfrm>
        </p:spPr>
        <p:txBody>
          <a:bodyPr anchor="b"/>
          <a:lstStyle>
            <a:lvl1pPr algn="ctr">
              <a:defRPr sz="530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0577" y="3182634"/>
            <a:ext cx="6723460" cy="1462973"/>
          </a:xfrm>
        </p:spPr>
        <p:txBody>
          <a:bodyPr/>
          <a:lstStyle>
            <a:lvl1pPr marL="0" indent="0" algn="ctr">
              <a:buNone/>
              <a:defRPr sz="2121"/>
            </a:lvl1pPr>
            <a:lvl2pPr marL="403982" indent="0" algn="ctr">
              <a:buNone/>
              <a:defRPr sz="1767"/>
            </a:lvl2pPr>
            <a:lvl3pPr marL="807964" indent="0" algn="ctr">
              <a:buNone/>
              <a:defRPr sz="1590"/>
            </a:lvl3pPr>
            <a:lvl4pPr marL="1211946" indent="0" algn="ctr">
              <a:buNone/>
              <a:defRPr sz="1414"/>
            </a:lvl4pPr>
            <a:lvl5pPr marL="1615928" indent="0" algn="ctr">
              <a:buNone/>
              <a:defRPr sz="1414"/>
            </a:lvl5pPr>
            <a:lvl6pPr marL="2019910" indent="0" algn="ctr">
              <a:buNone/>
              <a:defRPr sz="1414"/>
            </a:lvl6pPr>
            <a:lvl7pPr marL="2423892" indent="0" algn="ctr">
              <a:buNone/>
              <a:defRPr sz="1414"/>
            </a:lvl7pPr>
            <a:lvl8pPr marL="2827873" indent="0" algn="ctr">
              <a:buNone/>
              <a:defRPr sz="1414"/>
            </a:lvl8pPr>
            <a:lvl9pPr marL="3231855" indent="0" algn="ctr">
              <a:buNone/>
              <a:defRPr sz="141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577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7932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15302" y="322612"/>
            <a:ext cx="1932995" cy="513513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6318" y="322612"/>
            <a:ext cx="5686926" cy="513513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52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3203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648" y="1510666"/>
            <a:ext cx="7731979" cy="2520578"/>
          </a:xfrm>
        </p:spPr>
        <p:txBody>
          <a:bodyPr anchor="b"/>
          <a:lstStyle>
            <a:lvl1pPr>
              <a:defRPr sz="530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648" y="4055089"/>
            <a:ext cx="7731979" cy="1325513"/>
          </a:xfrm>
        </p:spPr>
        <p:txBody>
          <a:bodyPr/>
          <a:lstStyle>
            <a:lvl1pPr marL="0" indent="0">
              <a:buNone/>
              <a:defRPr sz="2121">
                <a:solidFill>
                  <a:schemeClr val="tx1"/>
                </a:solidFill>
              </a:defRPr>
            </a:lvl1pPr>
            <a:lvl2pPr marL="403982" indent="0">
              <a:buNone/>
              <a:defRPr sz="1767">
                <a:solidFill>
                  <a:schemeClr val="tx1">
                    <a:tint val="75000"/>
                  </a:schemeClr>
                </a:solidFill>
              </a:defRPr>
            </a:lvl2pPr>
            <a:lvl3pPr marL="807964" indent="0">
              <a:buNone/>
              <a:defRPr sz="1590">
                <a:solidFill>
                  <a:schemeClr val="tx1">
                    <a:tint val="75000"/>
                  </a:schemeClr>
                </a:solidFill>
              </a:defRPr>
            </a:lvl3pPr>
            <a:lvl4pPr marL="1211946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4pPr>
            <a:lvl5pPr marL="1615928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5pPr>
            <a:lvl6pPr marL="2019910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6pPr>
            <a:lvl7pPr marL="2423892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7pPr>
            <a:lvl8pPr marL="2827873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8pPr>
            <a:lvl9pPr marL="3231855" indent="0">
              <a:buNone/>
              <a:defRPr sz="141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1312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6317" y="1613058"/>
            <a:ext cx="3809961" cy="384468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38335" y="1613058"/>
            <a:ext cx="3809961" cy="384468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012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485" y="322613"/>
            <a:ext cx="7731979" cy="117122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7486" y="1485416"/>
            <a:ext cx="3792451" cy="727980"/>
          </a:xfrm>
        </p:spPr>
        <p:txBody>
          <a:bodyPr anchor="b"/>
          <a:lstStyle>
            <a:lvl1pPr marL="0" indent="0">
              <a:buNone/>
              <a:defRPr sz="2121" b="1"/>
            </a:lvl1pPr>
            <a:lvl2pPr marL="403982" indent="0">
              <a:buNone/>
              <a:defRPr sz="1767" b="1"/>
            </a:lvl2pPr>
            <a:lvl3pPr marL="807964" indent="0">
              <a:buNone/>
              <a:defRPr sz="1590" b="1"/>
            </a:lvl3pPr>
            <a:lvl4pPr marL="1211946" indent="0">
              <a:buNone/>
              <a:defRPr sz="1414" b="1"/>
            </a:lvl4pPr>
            <a:lvl5pPr marL="1615928" indent="0">
              <a:buNone/>
              <a:defRPr sz="1414" b="1"/>
            </a:lvl5pPr>
            <a:lvl6pPr marL="2019910" indent="0">
              <a:buNone/>
              <a:defRPr sz="1414" b="1"/>
            </a:lvl6pPr>
            <a:lvl7pPr marL="2423892" indent="0">
              <a:buNone/>
              <a:defRPr sz="1414" b="1"/>
            </a:lvl7pPr>
            <a:lvl8pPr marL="2827873" indent="0">
              <a:buNone/>
              <a:defRPr sz="1414" b="1"/>
            </a:lvl8pPr>
            <a:lvl9pPr marL="3231855" indent="0">
              <a:buNone/>
              <a:defRPr sz="141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486" y="2213396"/>
            <a:ext cx="3792451" cy="32555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38336" y="1485416"/>
            <a:ext cx="3811128" cy="727980"/>
          </a:xfrm>
        </p:spPr>
        <p:txBody>
          <a:bodyPr anchor="b"/>
          <a:lstStyle>
            <a:lvl1pPr marL="0" indent="0">
              <a:buNone/>
              <a:defRPr sz="2121" b="1"/>
            </a:lvl1pPr>
            <a:lvl2pPr marL="403982" indent="0">
              <a:buNone/>
              <a:defRPr sz="1767" b="1"/>
            </a:lvl2pPr>
            <a:lvl3pPr marL="807964" indent="0">
              <a:buNone/>
              <a:defRPr sz="1590" b="1"/>
            </a:lvl3pPr>
            <a:lvl4pPr marL="1211946" indent="0">
              <a:buNone/>
              <a:defRPr sz="1414" b="1"/>
            </a:lvl4pPr>
            <a:lvl5pPr marL="1615928" indent="0">
              <a:buNone/>
              <a:defRPr sz="1414" b="1"/>
            </a:lvl5pPr>
            <a:lvl6pPr marL="2019910" indent="0">
              <a:buNone/>
              <a:defRPr sz="1414" b="1"/>
            </a:lvl6pPr>
            <a:lvl7pPr marL="2423892" indent="0">
              <a:buNone/>
              <a:defRPr sz="1414" b="1"/>
            </a:lvl7pPr>
            <a:lvl8pPr marL="2827873" indent="0">
              <a:buNone/>
              <a:defRPr sz="1414" b="1"/>
            </a:lvl8pPr>
            <a:lvl9pPr marL="3231855" indent="0">
              <a:buNone/>
              <a:defRPr sz="141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38336" y="2213396"/>
            <a:ext cx="3811128" cy="325557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9395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1866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882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485" y="403966"/>
            <a:ext cx="2891321" cy="1413881"/>
          </a:xfrm>
        </p:spPr>
        <p:txBody>
          <a:bodyPr anchor="b"/>
          <a:lstStyle>
            <a:lvl1pPr>
              <a:defRPr sz="282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1128" y="872455"/>
            <a:ext cx="4538335" cy="4306164"/>
          </a:xfrm>
        </p:spPr>
        <p:txBody>
          <a:bodyPr/>
          <a:lstStyle>
            <a:lvl1pPr>
              <a:defRPr sz="2828"/>
            </a:lvl1pPr>
            <a:lvl2pPr>
              <a:defRPr sz="2474"/>
            </a:lvl2pPr>
            <a:lvl3pPr>
              <a:defRPr sz="2121"/>
            </a:lvl3pPr>
            <a:lvl4pPr>
              <a:defRPr sz="1767"/>
            </a:lvl4pPr>
            <a:lvl5pPr>
              <a:defRPr sz="1767"/>
            </a:lvl5pPr>
            <a:lvl6pPr>
              <a:defRPr sz="1767"/>
            </a:lvl6pPr>
            <a:lvl7pPr>
              <a:defRPr sz="1767"/>
            </a:lvl7pPr>
            <a:lvl8pPr>
              <a:defRPr sz="1767"/>
            </a:lvl8pPr>
            <a:lvl9pPr>
              <a:defRPr sz="17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7485" y="1817847"/>
            <a:ext cx="2891321" cy="3367785"/>
          </a:xfrm>
        </p:spPr>
        <p:txBody>
          <a:bodyPr/>
          <a:lstStyle>
            <a:lvl1pPr marL="0" indent="0">
              <a:buNone/>
              <a:defRPr sz="1414"/>
            </a:lvl1pPr>
            <a:lvl2pPr marL="403982" indent="0">
              <a:buNone/>
              <a:defRPr sz="1237"/>
            </a:lvl2pPr>
            <a:lvl3pPr marL="807964" indent="0">
              <a:buNone/>
              <a:defRPr sz="1060"/>
            </a:lvl3pPr>
            <a:lvl4pPr marL="1211946" indent="0">
              <a:buNone/>
              <a:defRPr sz="884"/>
            </a:lvl4pPr>
            <a:lvl5pPr marL="1615928" indent="0">
              <a:buNone/>
              <a:defRPr sz="884"/>
            </a:lvl5pPr>
            <a:lvl6pPr marL="2019910" indent="0">
              <a:buNone/>
              <a:defRPr sz="884"/>
            </a:lvl6pPr>
            <a:lvl7pPr marL="2423892" indent="0">
              <a:buNone/>
              <a:defRPr sz="884"/>
            </a:lvl7pPr>
            <a:lvl8pPr marL="2827873" indent="0">
              <a:buNone/>
              <a:defRPr sz="884"/>
            </a:lvl8pPr>
            <a:lvl9pPr marL="3231855" indent="0">
              <a:buNone/>
              <a:defRPr sz="88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996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485" y="403966"/>
            <a:ext cx="2891321" cy="1413881"/>
          </a:xfrm>
        </p:spPr>
        <p:txBody>
          <a:bodyPr anchor="b"/>
          <a:lstStyle>
            <a:lvl1pPr>
              <a:defRPr sz="282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11128" y="872455"/>
            <a:ext cx="4538335" cy="4306164"/>
          </a:xfrm>
        </p:spPr>
        <p:txBody>
          <a:bodyPr anchor="t"/>
          <a:lstStyle>
            <a:lvl1pPr marL="0" indent="0">
              <a:buNone/>
              <a:defRPr sz="2828"/>
            </a:lvl1pPr>
            <a:lvl2pPr marL="403982" indent="0">
              <a:buNone/>
              <a:defRPr sz="2474"/>
            </a:lvl2pPr>
            <a:lvl3pPr marL="807964" indent="0">
              <a:buNone/>
              <a:defRPr sz="2121"/>
            </a:lvl3pPr>
            <a:lvl4pPr marL="1211946" indent="0">
              <a:buNone/>
              <a:defRPr sz="1767"/>
            </a:lvl4pPr>
            <a:lvl5pPr marL="1615928" indent="0">
              <a:buNone/>
              <a:defRPr sz="1767"/>
            </a:lvl5pPr>
            <a:lvl6pPr marL="2019910" indent="0">
              <a:buNone/>
              <a:defRPr sz="1767"/>
            </a:lvl6pPr>
            <a:lvl7pPr marL="2423892" indent="0">
              <a:buNone/>
              <a:defRPr sz="1767"/>
            </a:lvl7pPr>
            <a:lvl8pPr marL="2827873" indent="0">
              <a:buNone/>
              <a:defRPr sz="1767"/>
            </a:lvl8pPr>
            <a:lvl9pPr marL="3231855" indent="0">
              <a:buNone/>
              <a:defRPr sz="176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7485" y="1817847"/>
            <a:ext cx="2891321" cy="3367785"/>
          </a:xfrm>
        </p:spPr>
        <p:txBody>
          <a:bodyPr/>
          <a:lstStyle>
            <a:lvl1pPr marL="0" indent="0">
              <a:buNone/>
              <a:defRPr sz="1414"/>
            </a:lvl1pPr>
            <a:lvl2pPr marL="403982" indent="0">
              <a:buNone/>
              <a:defRPr sz="1237"/>
            </a:lvl2pPr>
            <a:lvl3pPr marL="807964" indent="0">
              <a:buNone/>
              <a:defRPr sz="1060"/>
            </a:lvl3pPr>
            <a:lvl4pPr marL="1211946" indent="0">
              <a:buNone/>
              <a:defRPr sz="884"/>
            </a:lvl4pPr>
            <a:lvl5pPr marL="1615928" indent="0">
              <a:buNone/>
              <a:defRPr sz="884"/>
            </a:lvl5pPr>
            <a:lvl6pPr marL="2019910" indent="0">
              <a:buNone/>
              <a:defRPr sz="884"/>
            </a:lvl6pPr>
            <a:lvl7pPr marL="2423892" indent="0">
              <a:buNone/>
              <a:defRPr sz="884"/>
            </a:lvl7pPr>
            <a:lvl8pPr marL="2827873" indent="0">
              <a:buNone/>
              <a:defRPr sz="884"/>
            </a:lvl8pPr>
            <a:lvl9pPr marL="3231855" indent="0">
              <a:buNone/>
              <a:defRPr sz="884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43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6317" y="322613"/>
            <a:ext cx="7731979" cy="1171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6317" y="1613058"/>
            <a:ext cx="7731979" cy="3844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6317" y="5616249"/>
            <a:ext cx="2017038" cy="3226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F972E-B113-4516-A1C2-8EBC85BADE27}" type="datetimeFigureOut">
              <a:rPr lang="zh-CN" altLang="en-US" smtClean="0"/>
              <a:t>2024/6/3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9528" y="5616249"/>
            <a:ext cx="3025557" cy="3226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31258" y="5616249"/>
            <a:ext cx="2017038" cy="3226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3D6121-D4CC-45D8-9BE1-0F579DC09D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827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807964" rtl="0" eaLnBrk="1" latinLnBrk="0" hangingPunct="1">
        <a:lnSpc>
          <a:spcPct val="90000"/>
        </a:lnSpc>
        <a:spcBef>
          <a:spcPct val="0"/>
        </a:spcBef>
        <a:buNone/>
        <a:defRPr sz="38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1991" indent="-201991" algn="l" defTabSz="807964" rtl="0" eaLnBrk="1" latinLnBrk="0" hangingPunct="1">
        <a:lnSpc>
          <a:spcPct val="90000"/>
        </a:lnSpc>
        <a:spcBef>
          <a:spcPts val="884"/>
        </a:spcBef>
        <a:buFont typeface="Arial" panose="020B0604020202020204" pitchFamily="34" charset="0"/>
        <a:buChar char="•"/>
        <a:defRPr sz="2474" kern="1200">
          <a:solidFill>
            <a:schemeClr val="tx1"/>
          </a:solidFill>
          <a:latin typeface="+mn-lt"/>
          <a:ea typeface="+mn-ea"/>
          <a:cs typeface="+mn-cs"/>
        </a:defRPr>
      </a:lvl1pPr>
      <a:lvl2pPr marL="605973" indent="-201991" algn="l" defTabSz="807964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2121" kern="1200">
          <a:solidFill>
            <a:schemeClr val="tx1"/>
          </a:solidFill>
          <a:latin typeface="+mn-lt"/>
          <a:ea typeface="+mn-ea"/>
          <a:cs typeface="+mn-cs"/>
        </a:defRPr>
      </a:lvl2pPr>
      <a:lvl3pPr marL="1009955" indent="-201991" algn="l" defTabSz="807964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767" kern="1200">
          <a:solidFill>
            <a:schemeClr val="tx1"/>
          </a:solidFill>
          <a:latin typeface="+mn-lt"/>
          <a:ea typeface="+mn-ea"/>
          <a:cs typeface="+mn-cs"/>
        </a:defRPr>
      </a:lvl3pPr>
      <a:lvl4pPr marL="1413937" indent="-201991" algn="l" defTabSz="807964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0" kern="1200">
          <a:solidFill>
            <a:schemeClr val="tx1"/>
          </a:solidFill>
          <a:latin typeface="+mn-lt"/>
          <a:ea typeface="+mn-ea"/>
          <a:cs typeface="+mn-cs"/>
        </a:defRPr>
      </a:lvl4pPr>
      <a:lvl5pPr marL="1817919" indent="-201991" algn="l" defTabSz="807964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0" kern="1200">
          <a:solidFill>
            <a:schemeClr val="tx1"/>
          </a:solidFill>
          <a:latin typeface="+mn-lt"/>
          <a:ea typeface="+mn-ea"/>
          <a:cs typeface="+mn-cs"/>
        </a:defRPr>
      </a:lvl5pPr>
      <a:lvl6pPr marL="2221901" indent="-201991" algn="l" defTabSz="807964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0" kern="1200">
          <a:solidFill>
            <a:schemeClr val="tx1"/>
          </a:solidFill>
          <a:latin typeface="+mn-lt"/>
          <a:ea typeface="+mn-ea"/>
          <a:cs typeface="+mn-cs"/>
        </a:defRPr>
      </a:lvl6pPr>
      <a:lvl7pPr marL="2625882" indent="-201991" algn="l" defTabSz="807964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0" kern="1200">
          <a:solidFill>
            <a:schemeClr val="tx1"/>
          </a:solidFill>
          <a:latin typeface="+mn-lt"/>
          <a:ea typeface="+mn-ea"/>
          <a:cs typeface="+mn-cs"/>
        </a:defRPr>
      </a:lvl7pPr>
      <a:lvl8pPr marL="3029864" indent="-201991" algn="l" defTabSz="807964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0" kern="1200">
          <a:solidFill>
            <a:schemeClr val="tx1"/>
          </a:solidFill>
          <a:latin typeface="+mn-lt"/>
          <a:ea typeface="+mn-ea"/>
          <a:cs typeface="+mn-cs"/>
        </a:defRPr>
      </a:lvl8pPr>
      <a:lvl9pPr marL="3433846" indent="-201991" algn="l" defTabSz="807964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7964" rtl="0" eaLnBrk="1" latinLnBrk="0" hangingPunct="1">
        <a:defRPr sz="1590" kern="1200">
          <a:solidFill>
            <a:schemeClr val="tx1"/>
          </a:solidFill>
          <a:latin typeface="+mn-lt"/>
          <a:ea typeface="+mn-ea"/>
          <a:cs typeface="+mn-cs"/>
        </a:defRPr>
      </a:lvl1pPr>
      <a:lvl2pPr marL="403982" algn="l" defTabSz="807964" rtl="0" eaLnBrk="1" latinLnBrk="0" hangingPunct="1">
        <a:defRPr sz="1590" kern="1200">
          <a:solidFill>
            <a:schemeClr val="tx1"/>
          </a:solidFill>
          <a:latin typeface="+mn-lt"/>
          <a:ea typeface="+mn-ea"/>
          <a:cs typeface="+mn-cs"/>
        </a:defRPr>
      </a:lvl2pPr>
      <a:lvl3pPr marL="807964" algn="l" defTabSz="807964" rtl="0" eaLnBrk="1" latinLnBrk="0" hangingPunct="1">
        <a:defRPr sz="1590" kern="1200">
          <a:solidFill>
            <a:schemeClr val="tx1"/>
          </a:solidFill>
          <a:latin typeface="+mn-lt"/>
          <a:ea typeface="+mn-ea"/>
          <a:cs typeface="+mn-cs"/>
        </a:defRPr>
      </a:lvl3pPr>
      <a:lvl4pPr marL="1211946" algn="l" defTabSz="807964" rtl="0" eaLnBrk="1" latinLnBrk="0" hangingPunct="1">
        <a:defRPr sz="1590" kern="1200">
          <a:solidFill>
            <a:schemeClr val="tx1"/>
          </a:solidFill>
          <a:latin typeface="+mn-lt"/>
          <a:ea typeface="+mn-ea"/>
          <a:cs typeface="+mn-cs"/>
        </a:defRPr>
      </a:lvl4pPr>
      <a:lvl5pPr marL="1615928" algn="l" defTabSz="807964" rtl="0" eaLnBrk="1" latinLnBrk="0" hangingPunct="1">
        <a:defRPr sz="1590" kern="1200">
          <a:solidFill>
            <a:schemeClr val="tx1"/>
          </a:solidFill>
          <a:latin typeface="+mn-lt"/>
          <a:ea typeface="+mn-ea"/>
          <a:cs typeface="+mn-cs"/>
        </a:defRPr>
      </a:lvl5pPr>
      <a:lvl6pPr marL="2019910" algn="l" defTabSz="807964" rtl="0" eaLnBrk="1" latinLnBrk="0" hangingPunct="1">
        <a:defRPr sz="1590" kern="1200">
          <a:solidFill>
            <a:schemeClr val="tx1"/>
          </a:solidFill>
          <a:latin typeface="+mn-lt"/>
          <a:ea typeface="+mn-ea"/>
          <a:cs typeface="+mn-cs"/>
        </a:defRPr>
      </a:lvl6pPr>
      <a:lvl7pPr marL="2423892" algn="l" defTabSz="807964" rtl="0" eaLnBrk="1" latinLnBrk="0" hangingPunct="1">
        <a:defRPr sz="1590" kern="1200">
          <a:solidFill>
            <a:schemeClr val="tx1"/>
          </a:solidFill>
          <a:latin typeface="+mn-lt"/>
          <a:ea typeface="+mn-ea"/>
          <a:cs typeface="+mn-cs"/>
        </a:defRPr>
      </a:lvl7pPr>
      <a:lvl8pPr marL="2827873" algn="l" defTabSz="807964" rtl="0" eaLnBrk="1" latinLnBrk="0" hangingPunct="1">
        <a:defRPr sz="1590" kern="1200">
          <a:solidFill>
            <a:schemeClr val="tx1"/>
          </a:solidFill>
          <a:latin typeface="+mn-lt"/>
          <a:ea typeface="+mn-ea"/>
          <a:cs typeface="+mn-cs"/>
        </a:defRPr>
      </a:lvl8pPr>
      <a:lvl9pPr marL="3231855" algn="l" defTabSz="807964" rtl="0" eaLnBrk="1" latinLnBrk="0" hangingPunct="1">
        <a:defRPr sz="15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DA762CE8-304E-2E7C-0F21-9598ADACD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62864" cy="605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334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38B5F3B-C135-6843-8127-B0413C50C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64613" cy="586337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25BE843-6606-485D-1181-F7BA0003FC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96" y="774784"/>
            <a:ext cx="7537470" cy="450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92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38B5F3B-C135-6843-8127-B0413C50C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64613" cy="586337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0A52A8B-FD33-0C4D-3920-E2FA654F0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90" y="669075"/>
            <a:ext cx="7885323" cy="472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221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38B5F3B-C135-6843-8127-B0413C50C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64613" cy="586337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97EAE6E-909C-128B-8C36-E6895BED7D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49" y="676742"/>
            <a:ext cx="7859713" cy="470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497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A5EF0C2-0DCC-96FF-E42F-36B496763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8964613" cy="587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599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E69AA58-CDAC-DCCB-A4C5-C14C05025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8964613" cy="588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819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E692AE4-8D49-1D58-715C-1DF6216EB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64613" cy="587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613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C2FB801-32CD-8B6A-1075-1586C69E7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8964613" cy="585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584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7EF756A-03CC-0221-4CA7-29D4B3547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8964613" cy="5847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366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B1A44D6-AF65-1AC7-32DA-AD30389A0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64613" cy="586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701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C5FCB36-8DD0-AF15-0C66-43B5A2872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8964613" cy="587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77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18AEA48-39D7-8FEF-9A95-33EC43750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494" y="0"/>
            <a:ext cx="8964613" cy="586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838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11F1E33-B42A-4F6D-09D9-C0DB58F51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64613" cy="587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895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110F5A8-4D70-BA21-3F67-3DC2D1753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64613" cy="5890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288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</TotalTime>
  <Words>0</Words>
  <Application>Microsoft Office PowerPoint</Application>
  <PresentationFormat>自定义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egg Aleo</dc:creator>
  <cp:lastModifiedBy>佑鑫 朱</cp:lastModifiedBy>
  <cp:revision>2</cp:revision>
  <dcterms:created xsi:type="dcterms:W3CDTF">2024-06-03T05:41:21Z</dcterms:created>
  <dcterms:modified xsi:type="dcterms:W3CDTF">2024-06-03T05:53:08Z</dcterms:modified>
</cp:coreProperties>
</file>

<file path=docProps/thumbnail.jpeg>
</file>